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notesMaster" Target="notesMasters/notesMaster1.xml" /><Relationship Id="rId29" Type="http://schemas.openxmlformats.org/officeDocument/2006/relationships/viewProps" Target="viewProps.xml" /><Relationship Id="rId28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31" Type="http://schemas.openxmlformats.org/officeDocument/2006/relationships/tableStyles" Target="tableStyles.xml" /><Relationship Id="rId30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?>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?>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?>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?>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?>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?>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?>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?>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21.xml.rels><?xml version="1.0" encoding="UTF-8"?>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22.xml.rels><?xml version="1.0" encoding="UTF-8"?>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23.xml.rels><?xml version="1.0" encoding="UTF-8"?>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24.xml.rels><?xml version="1.0" encoding="UTF-8"?>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25.xml.rels><?xml version="1.0" encoding="UTF-8"?>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30’’. Πες: «Δεν χρειάζεται να ξέρει κανείς σκάκι. Θα τα μάθουμε μαζί, τώρα».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45’’. Μην πεις ακόμη τα ονόματα. Πες: «Δύο μυστικές δυνάμεις. Θα τις ξεκλειδώσουμε μία-μία». Ζήτα από όλους να φωνάξουν «δύο!».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50’’. Δείξε τη σκακιέρα. Μετρήστε δυνατά μαζί τις οκτώ γραμμές, ενώ τις δείχνεις μία-μία με το χέρι. Μην αναφέρεις συντεταγμένες.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45’’. Θύμισε: πράσινο σημαίνει χέρια ψηλά, κόκκινο σημαίνει χέρια στα γόνατα. Μέτρα δυνατά «τρία, δύο, ένα, τώρα» και ζήτα να ψηφίσουν όλοι μαζί.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30’’. Σάρωσε τη σκακιέρα σειρά-σειρά με το χέρι. Μην κάνεις πράξη. Πες: «Οκτώ γραμμές, οκτώ στήλες, όλα μαζί εξήντα τέσσερα». Όλοι φωνάζουν «εξήντα τέσσερα!».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50’’. Δείξε τα έξι κομμάτια ένα-ένα και πείτε μαζί τα ονόματά τους. Πες καθαρά: «Σήμερα μαθαίνουμε αυτούς τους δύο». Ανέφερε μόνο ότι υπάρχουν άσπρα και μαύρα και ότι τα άσπρα παίζουν πρώτα.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40’’. Μην προχωρήσεις αν δεν συμμετέχουν όλοι. Κάντε το σύμβολο + με τα χέρια και πείτε μαζί «Τσουουου!».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45’’. Διάβασε δυνατά τις δύο επιλογές. Μέτρα «τρία, δύο, ένα, τώρα» και άφησε όλους να ψηφίσουν ταυτόχρονα.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50’’. Δείξε πρώτα την οριζόντια και μετά την κάθετη γραμμή. Κάντε όλοι «Τσουουου!» μία φορά προς κάθε κατεύθυνση.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45’’. Μην πεις «εμπόδιο» ή «φραγμένος». Πες: «Το τρένο σταματάει γιατί κάποιος στέκεται στις ράγες». Όλοι κάνουν στοπ με την παλάμη. Πρόσθεσε: «Κανείς δεν περνάει από πάνω, εκτός από έναν. Θα τον βρούμε στο τέλος».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50’’. Η ερώτηση ελέγχει μόνο την κατεύθυνση. Διάβασε τις δύο στάσεις σώματος, μέτρα αντίστροφα και περίμενε να ψηφίσουν όλοι.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</a:t>
            </a:fld>
            <a:endParaRPr lang="en-US"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30’’. Φώτισε τη διαδρομή. Πες: «Ο Πύργος πάει μόνο ίσια». Χειροκρότημα σε όλη την τάξη.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</a:t>
            </a:fld>
            <a:endParaRPr lang="en-US"/>
          </a:p>
        </p:txBody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1’15’’. Όλοι όρθιοι. Δύο βήματα ίσια μπροστά και «Τσουουου!». Δύο βήματα πίσω και ξανά «Τσουουου!». Κάντε τρεις γύρους και καθίστε. Αν η τάξη είναι στενή, μένουν στη θέση τους και κάνουν δύο κινήσεις των χεριών μπροστά και πίσω.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13</a:t>
            </a:fld>
            <a:endParaRPr lang="en-US"/>
          </a:p>
        </p:txBody>
      </p:sp>
    </p:spTree>
  </p:cSld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40’’. Κάντε όλοι Χ με τα χέρια και πείτε μαζί «Ζιγκ-ζαγκ!».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</a:t>
            </a:fld>
            <a:endParaRPr lang="en-US"/>
          </a:p>
        </p:txBody>
      </p:sp>
    </p:spTree>
  </p:cSld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45’’. Διάβασε δυνατά τις επιλογές και θύμισε το Χ. Μέτρα «τρία, δύο, ένα, τώρα».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</a:t>
            </a:fld>
            <a:endParaRPr lang="en-US"/>
          </a:p>
        </p:txBody>
      </p:sp>
    </p:spTree>
  </p:cSld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50’’. Δείξε τις τέσσερις λοξές κατευθύνσεις μία-μία. Κάντε όλοι Χ και πείτε «Ζιγκ-ζαγκ!».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</a:t>
            </a:fld>
            <a:endParaRPr lang="en-US"/>
          </a:p>
        </p:txBody>
      </p:sp>
    </p:spTree>
  </p:cSld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45’’. Δείξε μόνο τα φωτισμένα τετράγωνα. Δείξε τον συγκεκριμένο Αξιωματικό και ρώτησε: «Αυτός θα πατήσει ποτέ σε μαύρο;». Άφησε όλους να φωνάξουν «όχι!».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</a:t>
            </a:fld>
            <a:endParaRPr lang="en-US"/>
          </a:p>
        </p:txBody>
      </p:sp>
    </p:spTree>
  </p:cSld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50’’. Και τα δύο αστέρια είναι λοξά και στο σωστό χρώμα. Άσε τα παιδιά να διαφωνήσουν. Μέτρα αντίστροφα και περίμενε όλους πριν αποκαλύψεις.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18</a:t>
            </a:fld>
            <a:endParaRPr lang="en-US"/>
          </a:p>
        </p:txBody>
      </p:sp>
    </p:spTree>
  </p:cSld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35’’. Πες: «Και τα δύο ήταν λοξά, αλλά κάποιος στεκόταν στη μέση». Ρώτησε ποιος άλλαξε γνώμη και χειροκρότησέ τους. Όλοι κάνουν «στοπ!» με την παλάμη.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19</a:t>
            </a:fld>
            <a:endParaRPr lang="en-US"/>
          </a:p>
        </p:txBody>
      </p:sp>
    </p:spTree>
  </p:cSld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1’. Πες «ίσια» και όλοι κάνουν +. Πες «λοξά» και όλοι κάνουν Χ. Επιτάχυνε. Μετά δείξε εσύ το σχήμα και άφησέ τους να φωνάζουν το όνομα του κομματιού.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20</a:t>
            </a:fld>
            <a:endParaRPr lang="en-US"/>
          </a:p>
        </p:txBody>
      </p:sp>
    </p:spTree>
  </p:cSld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55’’. Διάβασε τις δύο επιλογές. Μέτρα αντίστροφα και άφησε τα παιδιά να δείξουν νοητά τις διαδρομές πριν αλλάξεις διαφάνεια.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50’’. Αποκάλυψε μία διαδρομή τη φορά, με μικρή παύση ανάμεσα. Ρώτησε: «Πώς πήγε ο Πύργος;» και μετά «Ο Αξιωματικός;».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22</a:t>
            </a:fld>
            <a:endParaRPr lang="en-US"/>
          </a:p>
        </p:txBody>
      </p:sp>
    </p:spTree>
  </p:cSld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45’’. Θύμισε το μυστήριο από τον κανόνα: υπάρχει ένα κομμάτι που περνάει από πάνω. Μέτρα αντίστροφα και άφησε όλους να ψηφίσουν.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23</a:t>
            </a:fld>
            <a:endParaRPr lang="en-US"/>
          </a:p>
        </p:txBody>
      </p:sp>
    </p:spTree>
  </p:cSld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45’’. Πες ότι ο Ίππος είναι το μόνο κομμάτι που περνά πάνω από άλλα. Όλοι όρθιοι, ένα πήδημα και «Όπα!». Μην εξηγήσεις ακόμη ολόκληρη την κίνησή του.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24</a:t>
            </a:fld>
            <a:endParaRPr lang="en-US"/>
          </a:p>
        </p:txBody>
      </p:sp>
    </p:spTree>
  </p:cSld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Χρόνος: 45’’. Άφησε τη διαφάνεια στην οθόνη όσο μοιράζονται τα διπλώματα. Τα στοιχεία και το QR είναι για τον δάσκαλο και τους γονείς.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25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pn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png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png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5.png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6.pn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7.pn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8.pn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9.png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10.png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1.png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12.png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13.png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14.png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15.png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16.png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17.png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18.png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9.xml" /><Relationship Id="rId3" Type="http://schemas.openxmlformats.org/officeDocument/2006/relationships/image" Target="../media/image19.png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0.xml" /><Relationship Id="rId3" Type="http://schemas.openxmlformats.org/officeDocument/2006/relationships/image" Target="../media/image20.png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1.xml" /><Relationship Id="rId3" Type="http://schemas.openxmlformats.org/officeDocument/2006/relationships/image" Target="../media/image21.png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2.xml" /><Relationship Id="rId3" Type="http://schemas.openxmlformats.org/officeDocument/2006/relationships/image" Target="../media/image22.png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3.xml" /><Relationship Id="rId3" Type="http://schemas.openxmlformats.org/officeDocument/2006/relationships/image" Target="../media/image23.png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4.xml" /><Relationship Id="rId3" Type="http://schemas.openxmlformats.org/officeDocument/2006/relationships/image" Target="../media/image24.png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5.xml" /><Relationship Id="rId3" Type="http://schemas.openxmlformats.org/officeDocument/2006/relationships/image" Target="../media/image25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1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2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3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4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5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6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7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8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09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0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1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2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3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4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5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6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7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8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19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20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21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22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23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24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ndered/slide-025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Αποστολή: 64 Τετράγωνα</dc:title>
  <dc:creator>Σπύρος Καραμποϊκης; Νίκος Βασιλάκης; Γιάννης Δεληγιάννης</dc:creator>
  <cp:lastModifiedBy>Σπύρος Καραμποϊκης; Νίκος Βασιλάκης; Γιάννης Δεληγιάννης</cp:lastModifiedBy>
  <cp:keywords/>
  <dcterms:created xsi:type="dcterms:W3CDTF">2026-09-04T23:10:14Z</dcterms:created>
  <dcterms:modified xsi:type="dcterms:W3CDTF">2026-09-04T23:10:14Z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