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notesMaster" Target="notesMasters/notesMaster1.xml" /><Relationship Id="rId29" Type="http://schemas.openxmlformats.org/officeDocument/2006/relationships/viewProps" Target="viewProps.xml" /><Relationship Id="rId28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1" Type="http://schemas.openxmlformats.org/officeDocument/2006/relationships/tableStyles" Target="tableStyles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Πες: «Δεν χρειάζεται να ξέρει κανείς σκάκι. Θα τα μάθουμε μαζί, τώρα».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Μην πεις ακόμη τα ονόματα. Πες: «Δύο μυστικές δυνάμεις. Θα τις ξεκλειδώσουμε μία-μία». Ζήτα από όλους να φωνάξουν «δύο!».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τη σκακιέρα. Μετρήστε δυνατά μαζί τις οκτώ γραμμές, ενώ τις δείχνεις μία-μία με το χέρι. Μην αναφέρεις συντεταγμένες.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Θύμισε: πράσινο σημαίνει χέρια ψηλά, κόκκινο σημαίνει χέρια στα γόνατα. Μέτρα δυνατά «τρία, δύο, ένα, τώρα» και ζήτα να ψηφίσουν όλοι μαζί.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Σάρωσε τη σκακιέρα σειρά-σειρά με το χέρι. Μην κάνεις πράξη. Πες: «Οκτώ γραμμές, οκτώ στήλες, όλα μαζί εξήντα τέσσερα». Όλοι φωνάζουν «εξήντα τέσσερα!».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τα έξι κομμάτια ένα-ένα και πείτε μαζί τα ονόματά τους. Πες καθαρά: «Σήμερα μαθαίνουμε αυτούς τους δύο». Ανέφερε μόνο ότι υπάρχουν άσπρα και μαύρα και ότι τα άσπρα παίζουν πρώτα.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40’’. Μην προχωρήσεις αν δεν συμμετέχουν όλοι. Κάντε το σύμβολο + με τα χέρια και πείτε μαζί «Τσουουου!».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Διάβασε δυνατά τις δύο επιλογές. Μέτρα «τρία, δύο, ένα, τώρα» και άφησε όλους να ψηφίσουν ταυτόχρονα.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πρώτα την οριζόντια και μετά την κάθετη γραμμή. Κάντε όλοι «Τσουουου!» μία φορά προς κάθε κατεύθυνση.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Μην πεις «εμπόδιο» ή «φραγμένος». Πες: «Το τρένο σταματάει γιατί κάποιος στέκεται στις ράγες». Όλοι κάνουν στοπ με την παλάμη. Πρόσθεσε: «Κανείς δεν περνάει από πάνω, εκτός από έναν. Θα τον βρούμε στο τέλος».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Η ερώτηση ελέγχει μόνο την κατεύθυνση. Διάβασε τις δύο στάσεις σώματος, μέτρα αντίστροφα και περίμενε να ψηφίσουν όλοι.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Φώτισε τη διαδρομή. Πες: «Ο Πύργος πάει μόνο ίσια». Χειροκρότημα σε όλη την τάξη.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1’15’’. Όλοι όρθιοι. Δύο βήματα ίσια μπροστά και «Τσουουου!». Δύο βήματα πίσω και ξανά «Τσουουου!». Κάντε τρεις γύρους και καθίστε. Αν η τάξη είναι στενή, μένουν στη θέση τους και κάνουν δύο κινήσεις των χεριών μπροστά και πίσω.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40’’. Κάντε όλοι Χ με τα χέρια και πείτε μαζί «Ζιγκ-ζαγκ!».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Διάβασε δυνατά τις επιλογές και θύμισε το Χ. Μέτρα «τρία, δύο, ένα, τώρα».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τις τέσσερις λοξές κατευθύνσεις μία-μία. Κάντε όλοι Χ και πείτε «Ζιγκ-ζαγκ!».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Δείξε μόνο τα φωτισμένα τετράγωνα. Δείξε τον συγκεκριμένο Αξιωματικό και ρώτησε: «Αυτός θα πατήσει ποτέ σε μαύρο;». Άφησε όλους να φωνάξουν «όχι!».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Και τα δύο αστέρια είναι λοξά και στο σωστό χρώμα. Άσε τα παιδιά να διαφωνήσουν. Μέτρα αντίστροφα και περίμενε όλους πριν αποκαλύψεις.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35’’. Πες: «Και τα δύο ήταν λοξά, αλλά κάποιος στεκόταν στη μέση». Ρώτησε ποιος άλλαξε γνώμη και χειροκρότησέ τους. Όλοι κάνουν «στοπ!» με την παλάμη.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Πες «ίσια» και όλοι κάνουν +. Πες «λοξά» και όλοι κάνουν Χ. Επιτάχυνε. Μετά δείξε εσύ το σχήμα και άφησέ τους να φωνάζουν το όνομα του κομματιού.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55’’. Διάβασε τις δύο επιλογές. Μέτρα αντίστροφα και άφησε τα παιδιά να δείξουν νοητά τις διαδρομές πριν αλλάξεις διαφάνεια.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Αποκάλυψε μία διαδρομή τη φορά, με μικρή παύση ανάμεσα. Ρώτησε: «Πώς πήγε ο Πύργος;» και μετά «Ο Αξιωματικός;».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Θύμισε το μυστήριο από τον κανόνα: υπάρχει ένα κομμάτι που περνάει από πάνω. Μέτρα αντίστροφα και άφησε όλους να ψηφίσουν.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Πες ότι ο Ίππος είναι το μόνο κομμάτι που περνά πάνω από άλλα. Όλοι όρθιοι, ένα πήδημα και «Όπα!». Μην εξηγήσεις ακόμη ολόκληρη την κίνησή του.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Άφησε τη διαφάνεια στην οθόνη όσο μοιράζονται τα διπλώματα. Τα στοιχεία και το QR είναι για τον δάσκαλο και τους γονείς.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pn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png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png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png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png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png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png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pn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png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png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2.pn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3.png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4.png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Αποστολή: 64 Τετράγωνα</dc:title>
  <dc:creator>Σπύρος Καραμποϊκης; Νίκος Βασιλάκης; Γιάννης Δεληγιάννης</dc:creator>
  <cp:lastModifiedBy>Σπύρος Καραμποϊκης; Νίκος Βασιλάκης; Γιάννης Δεληγιάννης</cp:lastModifiedBy>
  <cp:keywords/>
  <dcterms:created xsi:type="dcterms:W3CDTF">2026-09-04T23:10:01Z</dcterms:created>
  <dcterms:modified xsi:type="dcterms:W3CDTF">2026-09-04T23:10:01Z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