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notesMaster" Target="notesMasters/notesMaster1.xml" /><Relationship Id="rId50" Type="http://schemas.openxmlformats.org/officeDocument/2006/relationships/viewProps" Target="viewProps.xml" /><Relationship Id="rId4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52" Type="http://schemas.openxmlformats.org/officeDocument/2006/relationships/tableStyles" Target="tableStyles.xml" /><Relationship Id="rId5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?>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?>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?>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?>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?>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?>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?>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?>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35.xml.rels><?xml version="1.0" encoding="UTF-8"?>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36.xml.rels><?xml version="1.0" encoding="UTF-8"?>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37.xml.rels><?xml version="1.0" encoding="UTF-8"?>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8.xml.rels><?xml version="1.0" encoding="UTF-8"?>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9.xml.rels><?xml version="1.0" encoding="UTF-8"?>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40.xml.rels><?xml version="1.0" encoding="UTF-8"?>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41.xml.rels><?xml version="1.0" encoding="UTF-8"?>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42.xml.rels><?xml version="1.0" encoding="UTF-8"?>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43.xml.rels><?xml version="1.0" encoding="UTF-8"?>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44.xml.rels><?xml version="1.0" encoding="UTF-8"?>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_rels/notesSlide45.xml.rels><?xml version="1.0" encoding="UTF-8"?><Relationships xmlns="http://schemas.openxmlformats.org/package/2006/relationships"><Relationship Id="rId2" Type="http://schemas.openxmlformats.org/officeDocument/2006/relationships/slide" Target="../slides/slide45.xml" /><Relationship Id="rId1" Type="http://schemas.openxmlformats.org/officeDocument/2006/relationships/notesMaster" Target="../notesMasters/notesMaster1.xml" /></Relationships>
</file>

<file path=ppt/notesSlides/_rels/notesSlide46.xml.rels><?xml version="1.0" encoding="UTF-8"?>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Υποδέξου τα παιδιά. Μην αρχίσεις με κανόνες. Πες: «Σήμερα θα μπούμε μαζί σε έναν κόσμο με 64 τετράγωνα». Τόνισε ότι δεν χρειάζεται να ξέρει κανείς ήδη σκάκι.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Ρώτησε και άφησε αρκετές απαντήσεις να ακουστούν. Δεν υπάρχει λάθος απάντηση ακόμη. Ζήτα από τα παιδιά να διαλέξουν μία από τις τρεις επιλογές ή να προτείνουν κάτι δικό τους.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Πες: «Δεν χρειάζεται να είσαι γρήγορος ή δυνατός. Χρειάζεται μόνο να κοιτάς και να βρίσκεις την επόμενη καλή κίνηση». Μετάβαση: «Πάμε να αποκτήσουμε τις πρώτες μας δυνάμεις».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Δείξε τη δομή σαν παιχνίδι. Πες στα παιδιά ότι για κάθε δύναμη θα προηγείται η δική τους πρόβλεψη και μετά η αποκάλυψη.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40’’. Δείξε τη σκακιέρα σαν χάρτη. Πέρασε με το χέρι γραμμές και στήλες. Μην μπεις ακόμη σε ονομασίες τετραγώνων.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Κάνε ψηφοφορία με Α, Β ή Γ. Άφησε τα παιδιά να αιτιολογήσουν. Αν κάποιο πει 64, ρώτησε πώς το υπολόγισε.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35’’. Δείξε πρώτα μία σειρά και μέτρησε τα οκτώ τετράγωνα. Μετά δείξε τις οκτώ σειρές. Πες: «Οκτώ σειρές με οκτώ τετράγωνα σε κάθε σειρά. Όλα μαζί είναι εξήντα τέσσερα». Δεν ζητάμε πολλαπλασιασμό.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Δείξε τη δεξιά κάτω γωνία. Αν υπάρχει πραγματική σκακιέρα, ζήτα από ένα παιδί να τη γυρίσει σωστά.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10’’. Πες: «Αυτός είναι ο Βασιλιάς.» Ζήτα από τα παιδιά να πουν μία φορά το όνομα μαζί σου. Δεν εξηγούμε ακόμη πώς κινείται.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10’’. Πες: «Αυτή είναι η Βασίλισσα.» Ζήτα από τα παιδιά να πουν μία φορά το όνομα μαζί σου. Δεν εξηγούμε ακόμη πώς κινείται.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10’’. Πες: «Αυτός είναι ο Πύργος.» Ζήτα από τα παιδιά να πουν μία φορά το όνομα μαζί σου. Δεν εξηγούμε ακόμη πώς κινείται.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10’’. Πες: «Αυτός είναι ο Αξιωματικός.» Ζήτα από τα παιδιά να πουν μία φορά το όνομα μαζί σου. Δεν εξηγούμε ακόμη πώς κινείται.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10’’. Πες: «Αυτός είναι ο Ίππος.» Ζήτα από τα παιδιά να πουν μία φορά το όνομα μαζί σου. Δεν εξηγούμε ακόμη πώς κινείται.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10’’. Πες: «Αυτό είναι το Πιόνι.» Ζήτα από τα παιδιά να πουν μία φορά το όνομα μαζί σου. Δεν εξηγούμε ακόμη πώς κινείται.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Πες: «Υπάρχουν δύο ομάδες με τα ίδια κομμάτια. Τα λευκά κάνουν την πρώτη κίνηση και μετά παίζουμε μία κίνηση τη φορά». Δεν δείχνουμε ακόμη το πλήρες στήσιμο.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Πες απλά: «Στο σκάκι δεν παίρνουμε τον Βασιλιά. Τον παγιδεύουμε ώστε να μην έχει ασφαλή κίνηση. Αυτό λέγεται ματ». Μην εξηγήσεις ακόμη σαχ ή νόμιμες άμυνες.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15’’. Πες: «Πρώτη δύναμη, ο Πύργος». Ζήτα από τα παιδιά να κάνουν με τα χέρια έναν σταυρό.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Ψηφοφορία Α, Β ή Γ. Μην αποκαλύψεις αμέσως. Ρώτησε ένα παιδί γιατί διάλεξε την απάντησή του.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Δείξε πρώτα τις οριζόντιες και μετά τις κάθετες γραμμές. Πες: «Όσα τετράγωνα θέλει, αρκεί να μη συναντήσει εμπόδιο».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1’30’’. Παίξε τους κανόνες με πραγματικά κομμάτια αν υπάρχουν. Ο Ίππος είναι η εξαίρεση στο δεύτερο, αλλά θα εμφανιστεί ως teaser στο τέλος.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Ζήτα από όλους Α, Β ή Γ. Το Α είναι στην ίδια στήλη αλλά το λευκό Πιόνι κλείνει τον δρόμο. Το Γ είναι διαγώνια. Μην πεις την απάντηση ακόμη.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Δείξε τη διαδρομή προς το Β. Δώσε γρήγορα την εξήγηση για Α και Γ. Συγχαρητήρια σε όλους όσοι άλλαξαν γνώμη όταν είδαν το εμπόδιο.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Ζήτα αντίχειρα πάνω για αλήθεια και κάτω για παγίδα. Περίμενε να ψηφίσουν όλοι πριν αλλάξεις διαφάνεια.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Δείξε ότι ο Πύργος σταματά πριν από το δικό του Πιόνι. Πες: «Αυτή τη δύναμη την κρατάμε. Πάμε στη δεύτερη».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15’’. Πες: «Δεύτερη δύναμη, ο Αξιωματικός». Ζήτα από τα παιδιά να σχηματίσουν ένα Χ με τα χέρια.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Ψηφοφορία Α, Β ή Γ. Θύμισε το Χ που έκαναν πριν από λίγο. Άφησε ένα παιδί να περιγράψει τη διαγώνια.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Δείξε τις τέσσερις διαγώνιες κατευθύνσεις. Πες: «Όσα τετράγωνα θέλει, αρκεί ο δρόμος να είναι ανοιχτός».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Ζήτα από τα παιδιά να παρακολουθήσουν μόνο το χρώμα των φωτισμένων τετραγώνων. Ρώτησε: «Μπορεί αυτός ο Αξιωματικός να φτάσει ποτέ σε πράσινο τετράγωνο;».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Ζήτα Α, Β ή Γ. Το Α είναι στη σωστή διαγώνια αλλά το λευκό Πιόνι μπλοκάρει. Το Β είναι οριζόντια. Το Γ είναι ελεύθερη διαγώνια.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29</a:t>
            </a:fld>
            <a:endParaRPr lang="en-US"/>
          </a:p>
        </p:txBody>
      </p:sp>
    </p:spTree>
  </p:cSld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Δείξε την ελεύθερη διαγώνιο προς το Γ. Ρώτησε ξανά τι μπλοκάρει το Α, ώστε να επαναλάβουν τον κοινό κανόνα.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30</a:t>
            </a:fld>
            <a:endParaRPr lang="en-US"/>
          </a:p>
        </p:txBody>
      </p:sp>
    </p:spTree>
  </p:cSld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Κάνε γρήγορο ρυθμό. Εσύ λες «ευθεία» ή «διαγώνια» και τα παιδιά απαντούν Πύργος ή Αξιωματικός. Μετά αλλάξτε ρόλους.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31</a:t>
            </a:fld>
            <a:endParaRPr lang="en-US"/>
          </a:p>
        </p:txBody>
      </p:sp>
    </p:spTree>
  </p:cSld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15’’. Πες: «Τρίτη δύναμη, η Βασίλισσα». Μην εξηγήσεις ακόμη. Πήγαινε κατευθείαν στην πρόσθεση των δύο προηγούμενων δυνάμεων.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32</a:t>
            </a:fld>
            <a:endParaRPr lang="en-US"/>
          </a:p>
        </p:txBody>
      </p:sp>
    </p:spTree>
  </p:cSld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Δείξε τον Πύργο, μετά τον Αξιωματικό και ρώτησε ποιο κομμάτι έχει και τις δύο κινήσεις. Άφησε τα παιδιά να φωνάξουν «Βασίλισσα».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33</a:t>
            </a:fld>
            <a:endParaRPr lang="en-US"/>
          </a:p>
        </p:txBody>
      </p:sp>
    </p:spTree>
  </p:cSld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Δείξε ότι τα πράσινα μονοπάτια του Πύργου και τα κίτρινα του Αξιωματικού ενώνονται. Τόνισε ότι ούτε η Βασίλισσα μπορεί να περάσει μέσα από κομμάτια.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34</a:t>
            </a:fld>
            <a:endParaRPr lang="en-US"/>
          </a:p>
        </p:txBody>
      </p:sp>
    </p:spTree>
  </p:cSld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Ζήτα Α, Β ή Γ. Το Α είναι στην ίδια στήλη αλλά μπλοκάρεται από λευκό Πιόνι. Το Β είναι ελεύθερη διαγώνια. Το Γ δεν βρίσκεται ούτε στην ίδια γραμμή ούτε σε διαγώνιο.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35</a:t>
            </a:fld>
            <a:endParaRPr lang="en-US"/>
          </a:p>
        </p:txBody>
      </p:sp>
    </p:spTree>
  </p:cSld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Δείξε τη διαγώνια διαδρομή προς το Β. Ζήτα από τα παιδιά να πουν μόνα τους γιατί δεν γίνεται το 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36</a:t>
            </a:fld>
            <a:endParaRPr lang="en-US"/>
          </a:p>
        </p:txBody>
      </p:sp>
    </p:spTree>
  </p:cSld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1’15’’. Χωρίς να σηκωθούν, τα παιδιά δείχνουν + για Πύργο, × για Αξιωματικό και τα δύο για Βασίλισσα. Κάνε δύο γρήγορους γύρους, πρώτα λες κομμάτι και μετά λες κίνηση.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37</a:t>
            </a:fld>
            <a:endParaRPr lang="en-US"/>
          </a:p>
        </p:txBody>
      </p:sp>
    </p:spTree>
  </p:cSld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15’’. Άλλαξε τόνο και κάνε μικρή παύση. Πες ότι τώρα χρειάζονται και οι τρεις δυνάμεις μαζί.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38</a:t>
            </a:fld>
            <a:endParaRPr lang="en-US"/>
          </a:p>
        </p:txBody>
      </p:sp>
    </p:spTree>
  </p:cSld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Ρώτησε ποιο κομμάτι φτάνει στο αστέρι. Υπαινίξου ότι ίσως υπάρχουν πολλές σωστές απαντήσεις. Ζήτα από διαφορετικά παιδιά να δείξουν νοητά τις διαδρομές.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39</a:t>
            </a:fld>
            <a:endParaRPr lang="en-US"/>
          </a:p>
        </p:txBody>
      </p:sp>
    </p:spTree>
  </p:cSld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40’’. Αποκάλυψε μία διαδρομή τη φορά. Η έκπληξη είναι ότι και τα τρία κομμάτια φτάνουν. Ζήτα να ονομάσουν το είδος κάθε γραμμής.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40</a:t>
            </a:fld>
            <a:endParaRPr lang="en-US"/>
          </a:p>
        </p:txBody>
      </p:sp>
    </p:spTree>
  </p:cSld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Ζήτα Α, Β ή Γ. Η λανθασμένη κίνηση είναι η Α, επειδή ο Πύργος δεν κινείται διαγώνια.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41</a:t>
            </a:fld>
            <a:endParaRPr lang="en-US"/>
          </a:p>
        </p:txBody>
      </p:sp>
    </p:spTree>
  </p:cSld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35’’. Εξήγησε μόνο την Α. Για τις άλλες δύο ζήτα από τα παιδιά να πουν γιατί είναι σωστές.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42</a:t>
            </a:fld>
            <a:endParaRPr lang="en-US"/>
          </a:p>
        </p:txBody>
      </p:sp>
    </p:spTree>
  </p:cSld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35’’. Κάνε την επανάληψη σαν απονομή. Δείχνεις κομμάτι, τα παιδιά φωνάζουν την κίνηση.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43</a:t>
            </a:fld>
            <a:endParaRPr lang="en-US"/>
          </a:p>
        </p:txBody>
      </p:sp>
    </p:spTree>
  </p:cSld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Ζήτα Α, Β ή Γ. Αυτό είναι teaser, όχι νέο μάθημα. Μην εξηγήσεις ακόμη ολόκληρη την κίνηση του Ίππου.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44</a:t>
            </a:fld>
            <a:endParaRPr lang="en-US"/>
          </a:p>
        </p:txBody>
      </p:sp>
    </p:spTree>
  </p:cSld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35’’. Πες μόνο ότι ο Ίππος είναι το μοναδικό κομμάτι που πηδά πάνω από άλλα. Κράτησε την κίνηση σε σχήμα Γ για επόμενο μάθημα ή για ζωντανή δοκιμή μετά την παρουσίαση.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45</a:t>
            </a:fld>
            <a:endParaRPr lang="en-US"/>
          </a:p>
        </p:txBody>
      </p:sp>
    </p:spTree>
  </p:cSld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Κλείσε με την ερώτηση «Πάμε να παίξουμε;». Αν ακολουθεί πρακτική δραστηριότητα, δείξε πού θα καθίσουν. Αν όχι, πες ότι μπορούν να βρουν πληροφορίες στο QR ή στο ippotis.com. Τα στοιχεία επικοινωνίας ελέγχθηκαν στην επίσημη σελίδα του συλλόγου τον Σεπτέμβριο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pn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1.png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.png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3.png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4.png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5.png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6.png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7.png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8.png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9.png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png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1.png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2.png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3.png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4.png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png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26.png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27.png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28.png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29.png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30.png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image31.png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2.xml" /><Relationship Id="rId3" Type="http://schemas.openxmlformats.org/officeDocument/2006/relationships/image" Target="../media/image32.png" 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3.xml" /><Relationship Id="rId3" Type="http://schemas.openxmlformats.org/officeDocument/2006/relationships/image" Target="../media/image33.png" 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image34.png" 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5.xml" /><Relationship Id="rId3" Type="http://schemas.openxmlformats.org/officeDocument/2006/relationships/image" Target="../media/image35.png" 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6.xml" /><Relationship Id="rId3" Type="http://schemas.openxmlformats.org/officeDocument/2006/relationships/image" Target="../media/image36.png" 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7.xml" /><Relationship Id="rId3" Type="http://schemas.openxmlformats.org/officeDocument/2006/relationships/image" Target="../media/image37.png" 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8.xml" /><Relationship Id="rId3" Type="http://schemas.openxmlformats.org/officeDocument/2006/relationships/image" Target="../media/image38.png" /></Relationships>
</file>

<file path=ppt/slides/_rels/slide3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9.xml" /><Relationship Id="rId3" Type="http://schemas.openxmlformats.org/officeDocument/2006/relationships/image" Target="../media/image39.png" /></Relationships>
</file>

<file path=ppt/slides/_rels/slide4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0.xml" /><Relationship Id="rId3" Type="http://schemas.openxmlformats.org/officeDocument/2006/relationships/image" Target="../media/image40.png" /></Relationships>
</file>

<file path=ppt/slides/_rels/slide4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1.xml" /><Relationship Id="rId3" Type="http://schemas.openxmlformats.org/officeDocument/2006/relationships/image" Target="../media/image41.png" /></Relationships>
</file>

<file path=ppt/slides/_rels/slide4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2.xml" /><Relationship Id="rId3" Type="http://schemas.openxmlformats.org/officeDocument/2006/relationships/image" Target="../media/image42.png" /></Relationships>
</file>

<file path=ppt/slides/_rels/slide4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3.xml" /><Relationship Id="rId3" Type="http://schemas.openxmlformats.org/officeDocument/2006/relationships/image" Target="../media/image43.png" /></Relationships>
</file>

<file path=ppt/slides/_rels/slide4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4.xml" /><Relationship Id="rId3" Type="http://schemas.openxmlformats.org/officeDocument/2006/relationships/image" Target="../media/image44.png" /></Relationships>
</file>

<file path=ppt/slides/_rels/slide4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5.xml" /><Relationship Id="rId3" Type="http://schemas.openxmlformats.org/officeDocument/2006/relationships/image" Target="../media/image45.png" /></Relationships>
</file>

<file path=ppt/slides/_rels/slide4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6.xml" /><Relationship Id="rId3" Type="http://schemas.openxmlformats.org/officeDocument/2006/relationships/image" Target="../media/image4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3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4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4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4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4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4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4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4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Αποστολή: 64 Τετράγωνα</dc:title>
  <dc:creator>Σπύρος Καραμποϊκης; Νίκος Βασιλάκης; Γιάννης Δεληγιάννης</dc:creator>
  <cp:lastModifiedBy>Σπύρος Καραμποϊκης; Νίκος Βασιλάκης; Γιάννης Δεληγιάννης</cp:lastModifiedBy>
  <cp:keywords/>
  <dcterms:created xsi:type="dcterms:W3CDTF">2026-09-04T20:58:52Z</dcterms:created>
  <dcterms:modified xsi:type="dcterms:W3CDTF">2026-09-04T20:58:52Z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